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9" r:id="rId2"/>
    <p:sldId id="256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53C1D46-8498-5544-809F-C4E9A3635AB4}">
          <p14:sldIdLst>
            <p14:sldId id="259"/>
            <p14:sldId id="256"/>
            <p14:sldId id="258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0"/>
  </p:normalViewPr>
  <p:slideViewPr>
    <p:cSldViewPr snapToGrid="0" snapToObjects="1" showGuides="1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  <a:latin typeface="Montserrat SemiBold" panose="00000700000000000000" pitchFamily="2" charset="-52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</a:lstStyle>
          <a:p>
            <a:fld id="{C3D33025-B187-434E-AB97-2ECA5F8B59E7}" type="datetimeFigureOut">
              <a:rPr lang="ru-RU" smtClean="0"/>
              <a:pPr/>
              <a:t>16.04.2026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363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rabota\0 МАВРС\презентация\mapmsc_presentation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629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41840" y="1962549"/>
            <a:ext cx="10378918" cy="13023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2"/>
          <p:cNvSpPr>
            <a:spLocks noGrp="1"/>
          </p:cNvSpPr>
          <p:nvPr>
            <p:ph idx="1" hasCustomPrompt="1"/>
          </p:nvPr>
        </p:nvSpPr>
        <p:spPr>
          <a:xfrm>
            <a:off x="641841" y="3574473"/>
            <a:ext cx="10871286" cy="257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</a:lstStyle>
          <a:p>
            <a:pPr lvl="0"/>
            <a:r>
              <a:rPr lang="ru-RU" dirty="0"/>
              <a:t>Подзаголовок</a:t>
            </a:r>
          </a:p>
        </p:txBody>
      </p:sp>
    </p:spTree>
    <p:extLst>
      <p:ext uri="{BB962C8B-B14F-4D97-AF65-F5344CB8AC3E}">
        <p14:creationId xmlns:p14="http://schemas.microsoft.com/office/powerpoint/2010/main" val="94469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F:\rabota\0 МАВРС\презентация\mapmsc_presentation-03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9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108364" y="609601"/>
            <a:ext cx="10404762" cy="1081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  <a:latin typeface="Montserrat SemiBold" panose="00000700000000000000" pitchFamily="2" charset="-52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Текст 2"/>
          <p:cNvSpPr>
            <a:spLocks noGrp="1"/>
          </p:cNvSpPr>
          <p:nvPr>
            <p:ph idx="1" hasCustomPrompt="1"/>
          </p:nvPr>
        </p:nvSpPr>
        <p:spPr>
          <a:xfrm>
            <a:off x="1108364" y="1925782"/>
            <a:ext cx="10404762" cy="38792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 marL="457200" indent="0">
              <a:buNone/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2pPr>
            <a:lvl3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3pPr>
            <a:lvl4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4pPr>
          </a:lstStyle>
          <a:p>
            <a:pPr lvl="1"/>
            <a:r>
              <a:rPr lang="ru-RU" dirty="0"/>
              <a:t>Основной текст</a:t>
            </a:r>
          </a:p>
        </p:txBody>
      </p:sp>
    </p:spTree>
    <p:extLst>
      <p:ext uri="{BB962C8B-B14F-4D97-AF65-F5344CB8AC3E}">
        <p14:creationId xmlns:p14="http://schemas.microsoft.com/office/powerpoint/2010/main" val="4071088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666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60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577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90363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F:\rabota\0 МАВРС\презентация\mapmsc_presentation-06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9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644236" y="1690689"/>
            <a:ext cx="10861963" cy="1081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5" name="Текст 2"/>
          <p:cNvSpPr>
            <a:spLocks noGrp="1"/>
          </p:cNvSpPr>
          <p:nvPr>
            <p:ph idx="1"/>
          </p:nvPr>
        </p:nvSpPr>
        <p:spPr>
          <a:xfrm>
            <a:off x="651163" y="3048000"/>
            <a:ext cx="10861963" cy="2757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1pPr>
            <a:lvl2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2pPr>
            <a:lvl3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3pPr>
            <a:lvl4pPr>
              <a:defRPr>
                <a:solidFill>
                  <a:schemeClr val="bg1"/>
                </a:solidFill>
                <a:latin typeface="Montserrat Medium" panose="00000600000000000000" pitchFamily="2" charset="-52"/>
              </a:defRPr>
            </a:lvl4pPr>
          </a:lstStyle>
          <a:p>
            <a:pPr lvl="0"/>
            <a:r>
              <a:rPr lang="ru-RU" dirty="0"/>
              <a:t>Подзаголовок</a:t>
            </a:r>
          </a:p>
          <a:p>
            <a:pPr lvl="1"/>
            <a:r>
              <a:rPr lang="ru-RU" dirty="0"/>
              <a:t>Основной текст</a:t>
            </a:r>
          </a:p>
          <a:p>
            <a:pPr lvl="2"/>
            <a:r>
              <a:rPr lang="ru-RU" dirty="0"/>
              <a:t>Сноска</a:t>
            </a:r>
          </a:p>
          <a:p>
            <a:pPr lvl="3"/>
            <a:r>
              <a:rPr lang="ru-RU" dirty="0"/>
              <a:t>Цитата</a:t>
            </a:r>
          </a:p>
        </p:txBody>
      </p:sp>
    </p:spTree>
    <p:extLst>
      <p:ext uri="{BB962C8B-B14F-4D97-AF65-F5344CB8AC3E}">
        <p14:creationId xmlns:p14="http://schemas.microsoft.com/office/powerpoint/2010/main" val="239213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rabota\0 МАВРС\презентация\mapmsc_presentation-05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984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447" y="2923309"/>
            <a:ext cx="11610753" cy="30479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76447" y="1482436"/>
            <a:ext cx="11610753" cy="11637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93368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rabota\0 МАВРС\презентация\mapmsc_presentation-07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13"/>
            <a:ext cx="12192000" cy="685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651163" y="2133601"/>
            <a:ext cx="10861963" cy="2050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18283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33025-B187-434E-AB97-2ECA5F8B59E7}" type="datetimeFigureOut">
              <a:rPr lang="ru-RU" smtClean="0"/>
              <a:pPr/>
              <a:t>16.04.2026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2" descr="F:\rabota\0 МАВРС\презентация\mapmsc_presentation-02.png">
            <a:extLst>
              <a:ext uri="{FF2B5EF4-FFF2-40B4-BE49-F238E27FC236}">
                <a16:creationId xmlns:a16="http://schemas.microsoft.com/office/drawing/2014/main" id="{620B813B-DACD-4897-A476-F44BEE2474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98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519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60" r:id="rId2"/>
    <p:sldLayoutId id="2147483680" r:id="rId3"/>
    <p:sldLayoutId id="2147483675" r:id="rId4"/>
    <p:sldLayoutId id="2147483677" r:id="rId5"/>
    <p:sldLayoutId id="2147483682" r:id="rId6"/>
    <p:sldLayoutId id="2147483659" r:id="rId7"/>
    <p:sldLayoutId id="2147483658" r:id="rId8"/>
    <p:sldLayoutId id="2147483657" r:id="rId9"/>
    <p:sldLayoutId id="2147483655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459">
          <p15:clr>
            <a:srgbClr val="F26B43"/>
          </p15:clr>
        </p15:guide>
        <p15:guide id="3" orient="horz" pos="3838">
          <p15:clr>
            <a:srgbClr val="F26B43"/>
          </p15:clr>
        </p15:guide>
        <p15:guide id="4" pos="529">
          <p15:clr>
            <a:srgbClr val="F26B43"/>
          </p15:clr>
        </p15:guide>
        <p15:guide id="5" pos="7151">
          <p15:clr>
            <a:srgbClr val="F26B43"/>
          </p15:clr>
        </p15:guide>
        <p15:guide id="6" pos="166">
          <p15:clr>
            <a:srgbClr val="F26B43"/>
          </p15:clr>
        </p15:guide>
        <p15:guide id="7" pos="2252">
          <p15:clr>
            <a:srgbClr val="F26B43"/>
          </p15:clr>
        </p15:guide>
        <p15:guide id="8" pos="2547">
          <p15:clr>
            <a:srgbClr val="F26B43"/>
          </p15:clr>
        </p15:guide>
        <p15:guide id="9" pos="57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E3C7390-E623-4358-98A4-32EBFE0C59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BA1C4345-537D-48B3-960C-35DCD54231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34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F0F7DCB-1807-4C2C-B580-488EA8C1C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644489E-2AB7-4FA5-BFAE-F024B8EFA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078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C96E32D-574A-498B-90F0-25105CE00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92193C6C-78B9-443F-9C09-776ACCA0B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94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8A92214F-738E-483C-AB95-D5E0AEE8D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819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Другая 1">
      <a:majorFont>
        <a:latin typeface="Montserrat SemiBold"/>
        <a:ea typeface=""/>
        <a:cs typeface=""/>
      </a:majorFont>
      <a:minorFont>
        <a:latin typeface="Montserrat Medium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Montserrat Medium</vt:lpstr>
      <vt:lpstr>Montserrat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Инна Тришина</cp:lastModifiedBy>
  <cp:revision>23</cp:revision>
  <dcterms:created xsi:type="dcterms:W3CDTF">2017-12-04T13:46:39Z</dcterms:created>
  <dcterms:modified xsi:type="dcterms:W3CDTF">2026-04-16T09:30:58Z</dcterms:modified>
</cp:coreProperties>
</file>